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EE63-7ACA-63AB-56A0-36CB7430D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DB217-3460-4DB6-7176-DDABEA310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8C8F-5EE3-CC2D-625E-19A5BE51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34D17-75E1-EAE7-5497-5E3B6DEC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05D07-6D0D-DA61-A6A4-20083B3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A869-6DCB-469B-F0C4-A7316FD7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1FEA8-1EED-36F6-0C3E-1DA1C2D5A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63A26-6181-B4F7-DCB5-A603F3D7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9F2F-22BE-7FD3-FED7-3A9815C3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769AF-8ABF-E70B-5E38-11069CC2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D3CDE-C993-DC73-E3E1-B7B313562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0F866-40EC-A0DF-0DF8-FE4338A09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77D71-F76C-EC21-CF09-9E145F50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96708-C0C4-9D44-32C5-E00E6979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DB64E-99E6-9123-848B-43B8A60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3929-6709-A5C9-0CCA-44B5EC98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83A7-6AB4-8F6D-3C99-D5BA6CDF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C46D2-2BA4-D5BC-4553-CAA711A3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A9642-903D-05D4-3A51-9C0A8BE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77615-3587-B253-3236-C0532352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9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B0EC-8751-5949-2C63-BE2DC4A5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4EB7F-8971-F0BE-B835-B9930877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9686-E476-BF24-65F5-00F63DE5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8F05-FB2D-B420-D224-40023016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A3E6C-04B8-539E-FDCF-2AF70B7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4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AFD-1210-8DDC-748E-AF9E116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1AFA-604A-808F-06E8-69B88C21A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45470-D178-D7A5-69B4-850D80F47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47DA4-21F1-D7AC-BDD3-15D326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454F4-7C3D-F638-6BD9-F7AEFD73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3D642-3483-C5D0-8F58-845607A0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DAF3-FB99-6E35-0A2F-34BD3ADF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90D0B-275E-902E-EF80-8C1B6237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AFF0A-60FA-2E34-5E13-DCACA875F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6697F-C5FC-FDB2-B100-6A8530AE1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7D958-7C68-DD63-53F2-188B466BB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ABE5-D92B-7848-75C1-5DA20514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A5B8C-A938-7427-7C85-178EBA0A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636AF-10A4-1368-973F-EFDE74A9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3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91A8-AD99-5CF0-1A07-D145CAA4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BD027-35E8-FBCC-5E62-F1333C37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76ADF-5743-EAE5-2BE3-6158A3DA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AC8EA-E02E-73CF-830C-C0D7E703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4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DE4684-4DBA-6181-7A3D-C8F64D61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92F95-77BC-B5A3-EF79-E968536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ADA5-81A6-B35F-FEAA-052B0726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2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7364-B429-60AA-31D5-FB93821F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006D-96BA-2DDD-BECE-02241579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0ACD5-9CAA-9A1B-FCA0-82C33F4B9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F524B-33B2-31B2-3711-D12388DC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A62F6-534F-C56A-3B53-B5B0FAC2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A68AB-4DC5-908D-190B-5F122FAC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941A-739E-C54D-4A4F-F4824B22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74C04-64A6-BE4F-65C6-B44997974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95FB-5366-8971-7141-6721AC309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8217C-53B1-76F5-09E6-8F0565DB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326D0-58A4-B29D-B822-477F6B83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BC543-3A13-C99C-0FA8-6543DAA0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8C09B-F842-B31A-4FF0-52D49391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83153-FBFE-3E13-72D4-0650E4CB0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3E1C9-153E-9F2B-3B44-B34B79619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0806-4010-4285-9CB1-594514E12B9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1131-58BD-24C4-4B1B-CB66F6A24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AB8CE-622F-7F0C-ED7E-DF734CB13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ED273-CB88-4245-BF03-35AB38B8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B3CD6-A909-181A-3EDF-BE68D2CF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0AF3D3-B5EF-87CE-8214-F175C25DD0C6}"/>
              </a:ext>
            </a:extLst>
          </p:cNvPr>
          <p:cNvSpPr txBox="1"/>
          <p:nvPr/>
        </p:nvSpPr>
        <p:spPr>
          <a:xfrm>
            <a:off x="678426" y="530942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1222F-184E-8CAA-71A4-06D5C303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91" y="830881"/>
            <a:ext cx="3356564" cy="35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119-525C-C8AE-DB28-8ABD1F8B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EA3E-D6B2-7B0B-0027-D6A442E1C33D}"/>
              </a:ext>
            </a:extLst>
          </p:cNvPr>
          <p:cNvSpPr txBox="1"/>
          <p:nvPr/>
        </p:nvSpPr>
        <p:spPr>
          <a:xfrm>
            <a:off x="5958349" y="530942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لو عاوز اظهر الطالب الل قبل و بعد طالب معين بناء علي الدرجات لكل كورس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4A8ED-9B00-C181-69E8-ECB88A65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895525"/>
            <a:ext cx="7163800" cy="1066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87D73-C9F3-DC41-1252-195D382EA277}"/>
              </a:ext>
            </a:extLst>
          </p:cNvPr>
          <p:cNvSpPr txBox="1"/>
          <p:nvPr/>
        </p:nvSpPr>
        <p:spPr>
          <a:xfrm>
            <a:off x="678426" y="530942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 windows</a:t>
            </a:r>
          </a:p>
        </p:txBody>
      </p:sp>
    </p:spTree>
    <p:extLst>
      <p:ext uri="{BB962C8B-B14F-4D97-AF65-F5344CB8AC3E}">
        <p14:creationId xmlns:p14="http://schemas.microsoft.com/office/powerpoint/2010/main" val="16716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A706-DF2B-5ADF-F094-8FCC66724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83DDA-2A1C-F3F3-C624-C409903AE023}"/>
              </a:ext>
            </a:extLst>
          </p:cNvPr>
          <p:cNvSpPr txBox="1"/>
          <p:nvPr/>
        </p:nvSpPr>
        <p:spPr>
          <a:xfrm>
            <a:off x="4100052" y="35610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بتسجل كويري في فيو و بالتالي بتسجلة ك اوبجيكت في دااتبيز و ممكن اعمل عليه كويري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85774-A2CF-FFD1-9283-E9CBAEF8A941}"/>
              </a:ext>
            </a:extLst>
          </p:cNvPr>
          <p:cNvSpPr txBox="1"/>
          <p:nvPr/>
        </p:nvSpPr>
        <p:spPr>
          <a:xfrm>
            <a:off x="678426" y="5309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FE774-4830-20EC-A62E-D9A0A6E4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1256997"/>
            <a:ext cx="804974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5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33BB-ED28-8D9E-E977-C2B0F97DE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01FAE9-A5C6-A85B-591B-43373866E6E3}"/>
              </a:ext>
            </a:extLst>
          </p:cNvPr>
          <p:cNvSpPr txBox="1"/>
          <p:nvPr/>
        </p:nvSpPr>
        <p:spPr>
          <a:xfrm>
            <a:off x="4699820" y="511278"/>
            <a:ext cx="6543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كدا الجدول مربوط ب الفيو مقدرش امسح و الجدول او كل ما يرتبط بالفيو داخل الجدول</a:t>
            </a:r>
            <a:br>
              <a:rPr lang="ar-EG" dirty="0"/>
            </a:br>
            <a:r>
              <a:rPr lang="ar-EG" dirty="0"/>
              <a:t>غير كدا لو مسحت الجدول الفيو موجود بس فاضي مش لاقي حاجة يشوفها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BD27-3BE2-EBF8-E316-E23087111CD8}"/>
              </a:ext>
            </a:extLst>
          </p:cNvPr>
          <p:cNvSpPr txBox="1"/>
          <p:nvPr/>
        </p:nvSpPr>
        <p:spPr>
          <a:xfrm>
            <a:off x="678426" y="530942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 with </a:t>
            </a:r>
            <a:r>
              <a:rPr lang="en-US" dirty="0" err="1"/>
              <a:t>schemabinding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08EB-F3ED-E0AD-CE0A-8E4F14C4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67" y="2125596"/>
            <a:ext cx="600158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8C92-D726-3B8F-A30B-D1EFF573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FCC6F-C633-476B-CEEF-3735988C9C08}"/>
              </a:ext>
            </a:extLst>
          </p:cNvPr>
          <p:cNvSpPr txBox="1"/>
          <p:nvPr/>
        </p:nvSpPr>
        <p:spPr>
          <a:xfrm>
            <a:off x="4699820" y="511278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علشان اعدل علي فيو لاوم تكون جاية من دول واحد فقط</a:t>
            </a:r>
            <a:br>
              <a:rPr lang="ar-EG" dirty="0"/>
            </a:br>
            <a:r>
              <a:rPr lang="ar-EG" dirty="0"/>
              <a:t>و اي حاجة هعملها علي الفيو بتسمع في الجدول و العكس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6FED0-48DC-512D-CE44-C71DF536DA20}"/>
              </a:ext>
            </a:extLst>
          </p:cNvPr>
          <p:cNvSpPr txBox="1"/>
          <p:nvPr/>
        </p:nvSpPr>
        <p:spPr>
          <a:xfrm>
            <a:off x="678426" y="530942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 with </a:t>
            </a:r>
            <a:r>
              <a:rPr lang="en-US" dirty="0" err="1"/>
              <a:t>schemabinding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EB7CB-6B37-F993-2B73-F73ED901D0EB}"/>
              </a:ext>
            </a:extLst>
          </p:cNvPr>
          <p:cNvSpPr txBox="1"/>
          <p:nvPr/>
        </p:nvSpPr>
        <p:spPr>
          <a:xfrm>
            <a:off x="4972330" y="1324758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الغرض : احقق المهام علي الجدول من خلال فيوز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EA96-0DA5-2461-BE19-F8EEE62A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79" y="2598288"/>
            <a:ext cx="605874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4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8F17-08AB-99F3-2509-01AC760F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5899F9-F901-1108-A571-65DB08CC79FC}"/>
              </a:ext>
            </a:extLst>
          </p:cNvPr>
          <p:cNvSpPr txBox="1"/>
          <p:nvPr/>
        </p:nvSpPr>
        <p:spPr>
          <a:xfrm>
            <a:off x="4699820" y="511278"/>
            <a:ext cx="272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variable vs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8BD60-4323-2911-677E-08C7848C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77" y="1956702"/>
            <a:ext cx="5887272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2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86E7-BCB9-9F3A-C5F8-8B037DB5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B86DA-244D-7007-C204-8D86E845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53" y="1048330"/>
            <a:ext cx="599206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2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66466-02F8-A96C-F78B-5C76846E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038E65-2EF4-D482-7938-EC52FC7947C0}"/>
              </a:ext>
            </a:extLst>
          </p:cNvPr>
          <p:cNvSpPr txBox="1"/>
          <p:nvPr/>
        </p:nvSpPr>
        <p:spPr>
          <a:xfrm>
            <a:off x="4699820" y="511278"/>
            <a:ext cx="3733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function returns only one value</a:t>
            </a:r>
          </a:p>
          <a:p>
            <a:r>
              <a:rPr lang="en-US" dirty="0"/>
              <a:t>Use begin and end</a:t>
            </a:r>
          </a:p>
          <a:p>
            <a:r>
              <a:rPr lang="en-US" dirty="0"/>
              <a:t>Call by select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BF07-3D0E-C638-9044-2A3C4713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1790254"/>
            <a:ext cx="655411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E4778-9906-7CC4-ABC5-4C9A41EE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C819EA-EDA4-0820-0413-0D45C76E7606}"/>
              </a:ext>
            </a:extLst>
          </p:cNvPr>
          <p:cNvSpPr txBox="1"/>
          <p:nvPr/>
        </p:nvSpPr>
        <p:spPr>
          <a:xfrm>
            <a:off x="4699820" y="511278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table returns table</a:t>
            </a:r>
          </a:p>
          <a:p>
            <a:r>
              <a:rPr lang="en-US" dirty="0"/>
              <a:t>Does not Use begin and end</a:t>
            </a:r>
          </a:p>
          <a:p>
            <a:r>
              <a:rPr lang="en-US" dirty="0"/>
              <a:t>Call by from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BC23A-C7EE-ADBA-8797-14EA89A7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558252"/>
            <a:ext cx="5915851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DC7E3-02B2-C2D2-B552-DF6DE047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10" y="3504426"/>
            <a:ext cx="4471571" cy="29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3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1531-F2C4-56B9-8F92-AC6A61E9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EE0FD1-1278-80A7-B2E7-42D13E57AC63}"/>
              </a:ext>
            </a:extLst>
          </p:cNvPr>
          <p:cNvSpPr txBox="1"/>
          <p:nvPr/>
        </p:nvSpPr>
        <p:spPr>
          <a:xfrm>
            <a:off x="4699820" y="380995"/>
            <a:ext cx="3079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Multi-statement table function</a:t>
            </a:r>
          </a:p>
          <a:p>
            <a:r>
              <a:rPr lang="en-US" dirty="0"/>
              <a:t>Returns table to you insert in</a:t>
            </a:r>
            <a:br>
              <a:rPr lang="en-US" dirty="0"/>
            </a:br>
            <a:r>
              <a:rPr lang="en-US" dirty="0"/>
              <a:t>use begin and end</a:t>
            </a:r>
          </a:p>
          <a:p>
            <a:r>
              <a:rPr lang="en-US" dirty="0"/>
              <a:t>Call by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DC0F8-747F-14C3-6FBC-29225078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2447877"/>
            <a:ext cx="5820587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67943-A884-9389-1A1F-C3978563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48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AD7F4-5EDE-3C4C-4524-57D5C4CFDFF1}"/>
              </a:ext>
            </a:extLst>
          </p:cNvPr>
          <p:cNvSpPr txBox="1"/>
          <p:nvPr/>
        </p:nvSpPr>
        <p:spPr>
          <a:xfrm>
            <a:off x="678426" y="530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C36A5-BB6B-E454-098C-4EDC493E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32" y="788540"/>
            <a:ext cx="5309807" cy="4326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C1C5-7A61-784D-8A71-7930468D24AB}"/>
              </a:ext>
            </a:extLst>
          </p:cNvPr>
          <p:cNvSpPr txBox="1"/>
          <p:nvPr/>
        </p:nvSpPr>
        <p:spPr>
          <a:xfrm>
            <a:off x="6346775" y="27530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الغرض منه ترتيب الجدول بطرق معينة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9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5D7B3-A687-04C0-CEF4-C955133A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16109F-7A96-B207-58A5-470F8CC097FD}"/>
              </a:ext>
            </a:extLst>
          </p:cNvPr>
          <p:cNvSpPr txBox="1"/>
          <p:nvPr/>
        </p:nvSpPr>
        <p:spPr>
          <a:xfrm>
            <a:off x="4699820" y="511278"/>
            <a:ext cx="7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C3B2B-A2B2-6549-6795-A8F55AD9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204602"/>
            <a:ext cx="474411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4B049-D5BD-A3A5-6FF4-A88E9F1E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AC387C-0575-986B-066E-C32FE55DC392}"/>
              </a:ext>
            </a:extLst>
          </p:cNvPr>
          <p:cNvSpPr txBox="1"/>
          <p:nvPr/>
        </p:nvSpPr>
        <p:spPr>
          <a:xfrm>
            <a:off x="4699820" y="51127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C5EB-93C7-B6A0-15D8-8F1EE76A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21" y="1630524"/>
            <a:ext cx="3673158" cy="3596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9FD30-0EC8-968A-B89C-2BB82D61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75" y="1085523"/>
            <a:ext cx="5372850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A4AE-7B04-AF2C-9003-1AA981D0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DB759-0CF5-B7BA-7EF9-3CFB5ECD4503}"/>
              </a:ext>
            </a:extLst>
          </p:cNvPr>
          <p:cNvSpPr txBox="1"/>
          <p:nvPr/>
        </p:nvSpPr>
        <p:spPr>
          <a:xfrm>
            <a:off x="4699820" y="511278"/>
            <a:ext cx="147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8DFEF-306A-058B-8642-4659FC8D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5523"/>
            <a:ext cx="5372850" cy="4686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F2899-97E1-C1ED-7B9F-4BFBE21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7" y="2921181"/>
            <a:ext cx="6439799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8D557-C1D9-A8E5-5AFC-82797571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D30AA-CFA1-3E9D-5079-BA08DD405F8D}"/>
              </a:ext>
            </a:extLst>
          </p:cNvPr>
          <p:cNvSpPr txBox="1"/>
          <p:nvPr/>
        </p:nvSpPr>
        <p:spPr>
          <a:xfrm>
            <a:off x="4699820" y="511278"/>
            <a:ext cx="66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BE835-52C1-5609-4007-1171BDD4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09418"/>
            <a:ext cx="690658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21FC2-A0EA-0E0E-B3A5-6A270C9C0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DD6F3-A6DA-99F8-C683-B186323E5502}"/>
              </a:ext>
            </a:extLst>
          </p:cNvPr>
          <p:cNvSpPr txBox="1"/>
          <p:nvPr/>
        </p:nvSpPr>
        <p:spPr>
          <a:xfrm>
            <a:off x="4699820" y="511278"/>
            <a:ext cx="4196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Stored procedure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 function (take value and use </a:t>
            </a:r>
            <a:r>
              <a:rPr lang="en-US" dirty="0" err="1"/>
              <a:t>bgin</a:t>
            </a:r>
            <a:r>
              <a:rPr lang="en-US" dirty="0"/>
              <a:t> end )</a:t>
            </a:r>
          </a:p>
          <a:p>
            <a:endParaRPr lang="en-US" dirty="0"/>
          </a:p>
          <a:p>
            <a:r>
              <a:rPr lang="en-US" dirty="0"/>
              <a:t>May return </a:t>
            </a:r>
          </a:p>
          <a:p>
            <a:r>
              <a:rPr lang="en-US" dirty="0"/>
              <a:t>Can insert and update table</a:t>
            </a:r>
          </a:p>
          <a:p>
            <a:r>
              <a:rPr lang="en-US" dirty="0"/>
              <a:t>Call by exec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F46AF-DA27-2CB0-BA79-E2DC626D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64" y="2619703"/>
            <a:ext cx="624927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1B66-31BF-06AC-D044-B46A7930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B5B5D-C91F-C68E-89C7-2F8EFEF1664C}"/>
              </a:ext>
            </a:extLst>
          </p:cNvPr>
          <p:cNvSpPr txBox="1"/>
          <p:nvPr/>
        </p:nvSpPr>
        <p:spPr>
          <a:xfrm>
            <a:off x="6685937" y="176982"/>
            <a:ext cx="4196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Stored procedure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 function (take value and use </a:t>
            </a:r>
            <a:r>
              <a:rPr lang="en-US" dirty="0" err="1"/>
              <a:t>bgin</a:t>
            </a:r>
            <a:r>
              <a:rPr lang="en-US" dirty="0"/>
              <a:t> end )</a:t>
            </a:r>
          </a:p>
          <a:p>
            <a:endParaRPr lang="en-US" dirty="0"/>
          </a:p>
          <a:p>
            <a:r>
              <a:rPr lang="en-US" dirty="0"/>
              <a:t>May return </a:t>
            </a:r>
          </a:p>
          <a:p>
            <a:r>
              <a:rPr lang="en-US" dirty="0"/>
              <a:t>Can insert and update table</a:t>
            </a:r>
          </a:p>
          <a:p>
            <a:r>
              <a:rPr lang="en-US" dirty="0"/>
              <a:t>Call by exec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39F03-6264-ACEC-42BD-AD5F4A81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70" y="2184591"/>
            <a:ext cx="5792008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1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87AB0-5834-17BA-387D-055D6D5D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F327EC-D868-9085-4692-FD04A55EAC0C}"/>
              </a:ext>
            </a:extLst>
          </p:cNvPr>
          <p:cNvSpPr txBox="1"/>
          <p:nvPr/>
        </p:nvSpPr>
        <p:spPr>
          <a:xfrm>
            <a:off x="6685937" y="176982"/>
            <a:ext cx="4196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Stored procedure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 function (take value and use </a:t>
            </a:r>
            <a:r>
              <a:rPr lang="en-US" dirty="0" err="1"/>
              <a:t>bgin</a:t>
            </a:r>
            <a:r>
              <a:rPr lang="en-US" dirty="0"/>
              <a:t> end )</a:t>
            </a:r>
          </a:p>
          <a:p>
            <a:endParaRPr lang="en-US" dirty="0"/>
          </a:p>
          <a:p>
            <a:r>
              <a:rPr lang="en-US" dirty="0"/>
              <a:t>May return </a:t>
            </a:r>
          </a:p>
          <a:p>
            <a:r>
              <a:rPr lang="en-US" dirty="0"/>
              <a:t>Can insert and update table</a:t>
            </a:r>
          </a:p>
          <a:p>
            <a:r>
              <a:rPr lang="en-US" dirty="0"/>
              <a:t>Call by exec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99422-C941-564C-2FC0-FD1B79C8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9" y="2415308"/>
            <a:ext cx="6182588" cy="262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1E3EA-5920-768B-A282-DEFCCF9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83" y="3806152"/>
            <a:ext cx="570627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47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F693-2382-3825-4706-D7CA056B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06D858-CA4E-359E-D542-B985E3256054}"/>
              </a:ext>
            </a:extLst>
          </p:cNvPr>
          <p:cNvSpPr txBox="1"/>
          <p:nvPr/>
        </p:nvSpPr>
        <p:spPr>
          <a:xfrm>
            <a:off x="6685937" y="176982"/>
            <a:ext cx="4196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Stored procedure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 function (take value and use </a:t>
            </a:r>
            <a:r>
              <a:rPr lang="en-US" dirty="0" err="1"/>
              <a:t>bgin</a:t>
            </a:r>
            <a:r>
              <a:rPr lang="en-US" dirty="0"/>
              <a:t> end )</a:t>
            </a:r>
          </a:p>
          <a:p>
            <a:endParaRPr lang="en-US" dirty="0"/>
          </a:p>
          <a:p>
            <a:r>
              <a:rPr lang="en-US" dirty="0"/>
              <a:t>May return </a:t>
            </a:r>
          </a:p>
          <a:p>
            <a:r>
              <a:rPr lang="en-US" dirty="0"/>
              <a:t>Can insert and update table</a:t>
            </a:r>
          </a:p>
          <a:p>
            <a:r>
              <a:rPr lang="en-US" dirty="0"/>
              <a:t>Call by exec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D8DF5-1C40-5394-8671-C1FF5EE4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98" y="2340156"/>
            <a:ext cx="756390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866D-0452-FCA7-C144-157CEB77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34D531-C371-A993-32EF-3DF08DDB7379}"/>
              </a:ext>
            </a:extLst>
          </p:cNvPr>
          <p:cNvSpPr txBox="1"/>
          <p:nvPr/>
        </p:nvSpPr>
        <p:spPr>
          <a:xfrm>
            <a:off x="6685937" y="176982"/>
            <a:ext cx="14954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</a:t>
            </a:r>
          </a:p>
          <a:p>
            <a:endParaRPr lang="en-US" dirty="0"/>
          </a:p>
          <a:p>
            <a:r>
              <a:rPr lang="en-US" dirty="0"/>
              <a:t>No parameter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732C6-5B45-61B0-2877-5F2EDE87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28" y="2704026"/>
            <a:ext cx="5668166" cy="3505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606A7-AB51-67E6-0579-42EEB50B5F4B}"/>
              </a:ext>
            </a:extLst>
          </p:cNvPr>
          <p:cNvSpPr txBox="1"/>
          <p:nvPr/>
        </p:nvSpPr>
        <p:spPr>
          <a:xfrm>
            <a:off x="736550" y="176982"/>
            <a:ext cx="3734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Inserted copy table structure not data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5C5E9-6514-5480-59BF-8A0EB0AA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0" y="1232917"/>
            <a:ext cx="3667637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0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ED6E-501D-6963-3A58-A85AD289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F4D6A5-1487-F104-A871-D2DD1E8C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6" y="0"/>
            <a:ext cx="8471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8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9743-30D1-0C6C-06AD-80ACE4BA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11CB9-3458-74D1-890A-CC67D5EFED2C}"/>
              </a:ext>
            </a:extLst>
          </p:cNvPr>
          <p:cNvSpPr txBox="1"/>
          <p:nvPr/>
        </p:nvSpPr>
        <p:spPr>
          <a:xfrm>
            <a:off x="678426" y="530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22D69-F5A0-4558-D51B-314F4EB4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35" y="1070966"/>
            <a:ext cx="3663626" cy="26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4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AABD-4E7A-1FA0-B0B7-B8DB68A0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DA18-189E-8C42-6808-5356C4DA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6" y="1694856"/>
            <a:ext cx="3166698" cy="1734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364E6E-CA76-2AE4-36F9-724B50A9674F}"/>
              </a:ext>
            </a:extLst>
          </p:cNvPr>
          <p:cNvSpPr txBox="1"/>
          <p:nvPr/>
        </p:nvSpPr>
        <p:spPr>
          <a:xfrm>
            <a:off x="736550" y="176982"/>
            <a:ext cx="230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table by window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6FCAA-FD34-9652-B781-DE56A6BB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6" y="1694856"/>
            <a:ext cx="4918334" cy="3095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695DF-D00E-60E1-0EA5-DAD29AAAC37E}"/>
              </a:ext>
            </a:extLst>
          </p:cNvPr>
          <p:cNvSpPr txBox="1"/>
          <p:nvPr/>
        </p:nvSpPr>
        <p:spPr>
          <a:xfrm>
            <a:off x="7044752" y="176982"/>
            <a:ext cx="26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table by connection</a:t>
            </a:r>
          </a:p>
        </p:txBody>
      </p:sp>
    </p:spTree>
    <p:extLst>
      <p:ext uri="{BB962C8B-B14F-4D97-AF65-F5344CB8AC3E}">
        <p14:creationId xmlns:p14="http://schemas.microsoft.com/office/powerpoint/2010/main" val="276047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CC43D-DFE5-F906-3FC0-E7188594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ACF158-97AF-56F9-C5AB-507BCFB29452}"/>
              </a:ext>
            </a:extLst>
          </p:cNvPr>
          <p:cNvSpPr txBox="1"/>
          <p:nvPr/>
        </p:nvSpPr>
        <p:spPr>
          <a:xfrm>
            <a:off x="736550" y="176982"/>
            <a:ext cx="8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2EA8-7F82-5747-FFFB-F05877B4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20" y="828312"/>
            <a:ext cx="723048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5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945D8-39DB-33DC-DD1D-F25361E4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21DF-8338-0D3B-B8F9-4B4A6A12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46" y="1923919"/>
            <a:ext cx="4244708" cy="3010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12B5E-952A-C63C-365D-A989D4F30C5C}"/>
              </a:ext>
            </a:extLst>
          </p:cNvPr>
          <p:cNvSpPr txBox="1"/>
          <p:nvPr/>
        </p:nvSpPr>
        <p:spPr>
          <a:xfrm>
            <a:off x="736550" y="176982"/>
            <a:ext cx="507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between windows and </a:t>
            </a:r>
            <a:r>
              <a:rPr lang="en-US" dirty="0" err="1"/>
              <a:t>sql</a:t>
            </a:r>
            <a:r>
              <a:rPr lang="en-US" dirty="0"/>
              <a:t>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623220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A2A22-8597-4DCF-E2FE-AD0F0988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3A995D-059B-FA86-FFEF-7B97ABF715DE}"/>
              </a:ext>
            </a:extLst>
          </p:cNvPr>
          <p:cNvSpPr txBox="1"/>
          <p:nvPr/>
        </p:nvSpPr>
        <p:spPr>
          <a:xfrm>
            <a:off x="736550" y="176982"/>
            <a:ext cx="3277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connect by </a:t>
            </a:r>
            <a:r>
              <a:rPr lang="en-US" dirty="0" err="1"/>
              <a:t>sql</a:t>
            </a:r>
            <a:r>
              <a:rPr lang="en-US" dirty="0"/>
              <a:t> authentication </a:t>
            </a:r>
            <a:br>
              <a:rPr lang="en-US" dirty="0"/>
            </a:br>
            <a:r>
              <a:rPr lang="en-US" dirty="0"/>
              <a:t>- restart service and choose:</a:t>
            </a:r>
          </a:p>
          <a:p>
            <a:r>
              <a:rPr lang="en-US" dirty="0"/>
              <a:t>-add name and password </a:t>
            </a:r>
          </a:p>
          <a:p>
            <a:r>
              <a:rPr lang="en-US" dirty="0"/>
              <a:t>-restart connection</a:t>
            </a:r>
          </a:p>
          <a:p>
            <a:r>
              <a:rPr lang="en-US" dirty="0"/>
              <a:t>-add the user to the selected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-add the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94AF9-9EDE-F02A-08C7-0745CF2A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09" y="2332263"/>
            <a:ext cx="755969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4934-21A3-3EC2-EDA0-4771813F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F3697-43AB-B739-FD01-F5E427DBAA3F}"/>
              </a:ext>
            </a:extLst>
          </p:cNvPr>
          <p:cNvSpPr txBox="1"/>
          <p:nvPr/>
        </p:nvSpPr>
        <p:spPr>
          <a:xfrm>
            <a:off x="736550" y="176982"/>
            <a:ext cx="3277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connect by </a:t>
            </a:r>
            <a:r>
              <a:rPr lang="en-US" dirty="0" err="1"/>
              <a:t>sql</a:t>
            </a:r>
            <a:r>
              <a:rPr lang="en-US" dirty="0"/>
              <a:t> authentication </a:t>
            </a:r>
            <a:br>
              <a:rPr lang="en-US" dirty="0"/>
            </a:br>
            <a:r>
              <a:rPr lang="en-US" dirty="0"/>
              <a:t>- restart service and choose:</a:t>
            </a:r>
          </a:p>
          <a:p>
            <a:r>
              <a:rPr lang="en-US" dirty="0"/>
              <a:t>-add name and password </a:t>
            </a:r>
          </a:p>
          <a:p>
            <a:r>
              <a:rPr lang="en-US" dirty="0"/>
              <a:t>-restart connection</a:t>
            </a:r>
          </a:p>
          <a:p>
            <a:r>
              <a:rPr lang="en-US" dirty="0"/>
              <a:t>-add the user to the selected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-add the grant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7D41-5AAA-8D38-1983-ECF36B30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11" y="234162"/>
            <a:ext cx="4686954" cy="288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296A6-71CA-71B8-7222-AD88549A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2" y="3517441"/>
            <a:ext cx="4566372" cy="2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77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295C-9B1C-61CC-D9D2-896B10E8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55ABF7-9A41-6103-E88C-68F580A0957B}"/>
              </a:ext>
            </a:extLst>
          </p:cNvPr>
          <p:cNvSpPr txBox="1"/>
          <p:nvPr/>
        </p:nvSpPr>
        <p:spPr>
          <a:xfrm>
            <a:off x="736550" y="176982"/>
            <a:ext cx="34367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Backup </a:t>
            </a:r>
          </a:p>
          <a:p>
            <a:endParaRPr lang="en-US" dirty="0"/>
          </a:p>
          <a:p>
            <a:r>
              <a:rPr lang="en-US" dirty="0" err="1"/>
              <a:t>Db.mdf</a:t>
            </a:r>
            <a:r>
              <a:rPr lang="en-US" dirty="0"/>
              <a:t> =&gt; all objects of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 err="1"/>
              <a:t>Db.ldf</a:t>
            </a:r>
            <a:r>
              <a:rPr lang="en-US" dirty="0"/>
              <a:t> =&gt; contains all queries of </a:t>
            </a:r>
            <a:r>
              <a:rPr lang="en-US" dirty="0" err="1"/>
              <a:t>db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are created once I create 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70A6A-E029-A096-1AD8-99370341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35" y="2100343"/>
            <a:ext cx="7885508" cy="43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73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CB59-6C0E-8CD8-ED07-812F01B8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401F0-E687-3493-85E0-97C4447D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3" y="1342734"/>
            <a:ext cx="5287113" cy="4172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45E8C-43AF-5B8A-9A8C-B0F27E478E61}"/>
              </a:ext>
            </a:extLst>
          </p:cNvPr>
          <p:cNvSpPr txBox="1"/>
          <p:nvPr/>
        </p:nvSpPr>
        <p:spPr>
          <a:xfrm>
            <a:off x="736550" y="176982"/>
            <a:ext cx="332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 memory not saved in </a:t>
            </a:r>
            <a:r>
              <a:rPr lang="en-US" dirty="0" err="1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9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539B8-060A-81F0-1C48-C4B057F9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430027-34FC-EF54-21E0-44260A15C4AA}"/>
              </a:ext>
            </a:extLst>
          </p:cNvPr>
          <p:cNvSpPr txBox="1"/>
          <p:nvPr/>
        </p:nvSpPr>
        <p:spPr>
          <a:xfrm>
            <a:off x="678426" y="530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57B5-5DF8-F230-E908-03281596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80" y="798241"/>
            <a:ext cx="3648584" cy="24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41A1B-FF96-5C21-43C3-50143A74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79" y="3429000"/>
            <a:ext cx="3407285" cy="31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6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9419-4501-C157-FEFF-7333FFD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802ED-3FF4-280F-6CDB-A7A113A7A852}"/>
              </a:ext>
            </a:extLst>
          </p:cNvPr>
          <p:cNvSpPr txBox="1"/>
          <p:nvPr/>
        </p:nvSpPr>
        <p:spPr>
          <a:xfrm>
            <a:off x="678426" y="530942"/>
            <a:ext cx="330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  <a:r>
              <a:rPr lang="ar-EG" dirty="0"/>
              <a:t> </a:t>
            </a:r>
            <a:r>
              <a:rPr lang="en-US" dirty="0"/>
              <a:t> - clustered – non clustered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77730-4C1A-C9FA-0CBF-44D03737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22" y="1524604"/>
            <a:ext cx="5458587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C9B4-9278-9BA3-5020-5D5D7D6D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30DCE9-3835-4C59-1A15-0531D4658936}"/>
              </a:ext>
            </a:extLst>
          </p:cNvPr>
          <p:cNvSpPr txBox="1"/>
          <p:nvPr/>
        </p:nvSpPr>
        <p:spPr>
          <a:xfrm>
            <a:off x="678426" y="530942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9D70-BFC8-A2F4-F3A7-EDE7D9945CF2}"/>
              </a:ext>
            </a:extLst>
          </p:cNvPr>
          <p:cNvSpPr txBox="1"/>
          <p:nvPr/>
        </p:nvSpPr>
        <p:spPr>
          <a:xfrm>
            <a:off x="5958349" y="530942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بيدمج اكتر من امر في نفس الجملة او الوقت في حالة تحقق امر معين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A8418-E244-225C-2FE2-E9AA6EEA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2" y="1751053"/>
            <a:ext cx="4667901" cy="2353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9E0438-3A41-EC3D-A67F-2FEF0A18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05" y="1751053"/>
            <a:ext cx="461074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3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C66B4-7455-840A-B85E-392DE5BC2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B0D9EB-1E99-46A1-A7AA-FA5C6836F88E}"/>
              </a:ext>
            </a:extLst>
          </p:cNvPr>
          <p:cNvSpPr txBox="1"/>
          <p:nvPr/>
        </p:nvSpPr>
        <p:spPr>
          <a:xfrm>
            <a:off x="678426" y="530942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41737-023D-4EB4-FBE9-DC1C5D64C512}"/>
              </a:ext>
            </a:extLst>
          </p:cNvPr>
          <p:cNvSpPr txBox="1"/>
          <p:nvPr/>
        </p:nvSpPr>
        <p:spPr>
          <a:xfrm>
            <a:off x="5958349" y="53094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بتعمل جدول من جملة سيليكت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7478B-87B3-1A29-AB5D-8DDAA7B9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02" y="1573369"/>
            <a:ext cx="4572396" cy="3711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E5022-E841-7169-78FE-321D5C87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90" y="1142681"/>
            <a:ext cx="586821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037D-5229-4A1D-6892-B898BEE35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DEA0A9-98E6-0A98-CFB8-6FB65FADB5A7}"/>
              </a:ext>
            </a:extLst>
          </p:cNvPr>
          <p:cNvSpPr txBox="1"/>
          <p:nvPr/>
        </p:nvSpPr>
        <p:spPr>
          <a:xfrm>
            <a:off x="5958349" y="530942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لو عاوز اظهر الطالب الل قبل و بعد طالب معين بناء علي الدرجات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F119-0419-C876-B92E-D6F7768E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39" y="1358991"/>
            <a:ext cx="5868219" cy="4572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C974C8-2355-EF52-ACFF-34A234C6A68F}"/>
              </a:ext>
            </a:extLst>
          </p:cNvPr>
          <p:cNvSpPr txBox="1"/>
          <p:nvPr/>
        </p:nvSpPr>
        <p:spPr>
          <a:xfrm>
            <a:off x="678426" y="530942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 windows</a:t>
            </a:r>
          </a:p>
        </p:txBody>
      </p:sp>
    </p:spTree>
    <p:extLst>
      <p:ext uri="{BB962C8B-B14F-4D97-AF65-F5344CB8AC3E}">
        <p14:creationId xmlns:p14="http://schemas.microsoft.com/office/powerpoint/2010/main" val="4627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8842-3790-E12C-9B8F-9C56C9008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BEC162-D4AD-1F01-4748-A4828F0FA08C}"/>
              </a:ext>
            </a:extLst>
          </p:cNvPr>
          <p:cNvSpPr txBox="1"/>
          <p:nvPr/>
        </p:nvSpPr>
        <p:spPr>
          <a:xfrm>
            <a:off x="5958349" y="530942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/>
              <a:t>لو عاوز اظهر الطالب الل قبل و بعد طالب معين بناء علي الدرجات لكل كورس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8EA2-0764-DAE5-54E2-5B56544A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1080760"/>
            <a:ext cx="7325747" cy="4696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39CE2-6102-BD97-2737-25B374627C6A}"/>
              </a:ext>
            </a:extLst>
          </p:cNvPr>
          <p:cNvSpPr txBox="1"/>
          <p:nvPr/>
        </p:nvSpPr>
        <p:spPr>
          <a:xfrm>
            <a:off x="678426" y="530942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 windows</a:t>
            </a:r>
          </a:p>
        </p:txBody>
      </p:sp>
    </p:spTree>
    <p:extLst>
      <p:ext uri="{BB962C8B-B14F-4D97-AF65-F5344CB8AC3E}">
        <p14:creationId xmlns:p14="http://schemas.microsoft.com/office/powerpoint/2010/main" val="2017939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440</Words>
  <Application>Microsoft Office PowerPoint</Application>
  <PresentationFormat>Widescreen</PresentationFormat>
  <Paragraphs>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</dc:creator>
  <cp:lastModifiedBy>BS</cp:lastModifiedBy>
  <cp:revision>5</cp:revision>
  <dcterms:created xsi:type="dcterms:W3CDTF">2025-05-25T11:42:13Z</dcterms:created>
  <dcterms:modified xsi:type="dcterms:W3CDTF">2025-05-25T18:09:49Z</dcterms:modified>
</cp:coreProperties>
</file>